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3" r:id="rId5"/>
    <p:sldId id="264" r:id="rId6"/>
    <p:sldId id="265" r:id="rId7"/>
    <p:sldId id="261" r:id="rId8"/>
    <p:sldId id="260" r:id="rId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11" autoAdjust="0"/>
    <p:restoredTop sz="94660"/>
  </p:normalViewPr>
  <p:slideViewPr>
    <p:cSldViewPr>
      <p:cViewPr>
        <p:scale>
          <a:sx n="100" d="100"/>
          <a:sy n="100" d="100"/>
        </p:scale>
        <p:origin x="-1944" y="-3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7BEE195-C105-0449-A9FB-2FE435DB0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A8EB931-343D-8044-8637-4558C2C953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E5F8CB1-F1B8-9045-814C-D5CD93A01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DDD7-E4DF-4C0D-AF9A-DE31DDA230AB}" type="datetimeFigureOut">
              <a:rPr lang="ru-RU" smtClean="0"/>
              <a:t>02.02.2022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F12D01A-7743-A64D-A1EF-CCAE94951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340F9D0-38CD-C648-B2C5-DC17F682E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4E68-D134-428A-8815-634C6CF93A62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87605B8-375F-1843-BF1B-A07EAA302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79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7AA562-1123-6F4D-AC96-517024E7B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23B56592-0C8C-E347-A1F7-BBE5577243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D7726ED-B77B-664D-A274-7A7CCD027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DDD7-E4DF-4C0D-AF9A-DE31DDA230AB}" type="datetimeFigureOut">
              <a:rPr lang="ru-RU" smtClean="0"/>
              <a:t>02.02.2022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E30090F-1151-164B-AAF9-4EFBDE029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AB4D58B-919E-534A-A566-5A5D109BA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4E68-D134-428A-8815-634C6CF93A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5892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3F36DDF1-F418-BB4A-8652-DF89E15496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9E161D4-679C-534E-B18C-1B81BCF222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BF33A01-0B81-2D43-B649-2836A589E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DDD7-E4DF-4C0D-AF9A-DE31DDA230AB}" type="datetimeFigureOut">
              <a:rPr lang="ru-RU" smtClean="0"/>
              <a:t>02.02.2022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328EBEE-2952-2D46-8D62-815BF5F9A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B5146B3-25DA-E540-AF7E-0FFD25E8E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4E68-D134-428A-8815-634C6CF93A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195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CEEB7E-2DBD-F946-A1A5-C366275F4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D6432A4-B009-7042-A240-007D64F3E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BE63B0C-D58B-0945-9A07-0C271DF8C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DDD7-E4DF-4C0D-AF9A-DE31DDA230AB}" type="datetimeFigureOut">
              <a:rPr lang="ru-RU" smtClean="0"/>
              <a:t>02.02.2022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891B56A-D44E-AD49-8D86-2114B8A1B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95A6A71-91DF-A745-B741-69EC0D989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4E68-D134-428A-8815-634C6CF93A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3300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D5499E-A806-E44C-9B98-0CFFCD8CE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5DD87B9-888E-1A4F-8C17-F74D37F49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16AA31F-6BB4-8440-9118-4B339681D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DDD7-E4DF-4C0D-AF9A-DE31DDA230AB}" type="datetimeFigureOut">
              <a:rPr lang="ru-RU" smtClean="0"/>
              <a:t>02.02.2022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1F0AB5D-1641-0F43-BC12-1DC63241D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AA0029A-420E-BA4C-8DC2-8D2221E60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4E68-D134-428A-8815-634C6CF93A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563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92F40C-AD01-884C-B005-610B0E8E0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3515A58-27AC-2843-AA89-66B8B25009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147D573-63D4-8F44-A1C0-FCD71D515B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EBA4D90-E6BC-024D-A9F6-1F04A2646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DDD7-E4DF-4C0D-AF9A-DE31DDA230AB}" type="datetimeFigureOut">
              <a:rPr lang="ru-RU" smtClean="0"/>
              <a:t>02.02.2022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52CBA43-E42A-C943-9A98-D9974B128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B541BBD-B66D-984B-BDCB-725B6A6B7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4E68-D134-428A-8815-634C6CF93A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199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CA45A07-09FE-A644-8F3F-5FA195181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AC34D38-4673-4849-BE7A-61C1A2ED9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0E3BB178-1A55-294D-A5FA-EFF0AA5193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7FB1F9A2-1C07-9844-83C2-4B430CE10D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9DA425AE-0215-DB44-9C85-2FFBE6BC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58F1BCD8-1677-1041-A4D1-6A5B1E1BE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DDD7-E4DF-4C0D-AF9A-DE31DDA230AB}" type="datetimeFigureOut">
              <a:rPr lang="ru-RU" smtClean="0"/>
              <a:t>02.02.2022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7C3BD160-8BB5-EC4F-B29A-FF7AD6B41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C05B4D0-D697-7C41-B05C-16D721978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4E68-D134-428A-8815-634C6CF93A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509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B2CA8C7-3261-B346-847B-30BFBABF0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0852E49-FE7C-E14F-8E2F-2C3180DA6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DDD7-E4DF-4C0D-AF9A-DE31DDA230AB}" type="datetimeFigureOut">
              <a:rPr lang="ru-RU" smtClean="0"/>
              <a:t>02.02.2022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0B7DDC9-75FE-BC41-A1FC-C9C2221B2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8E2A1E3-13B0-4C44-BCAD-61A1E3957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4E68-D134-428A-8815-634C6CF93A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2280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9A30CB02-52A4-D44E-A76E-634F061EF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DDD7-E4DF-4C0D-AF9A-DE31DDA230AB}" type="datetimeFigureOut">
              <a:rPr lang="ru-RU" smtClean="0"/>
              <a:t>02.02.2022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06EB864-22BF-4840-AA08-7E155F395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CF813FD-6ADC-1B4B-8D24-441A003E2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4E68-D134-428A-8815-634C6CF93A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9703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441DC22-CD07-084C-9029-17B81BF9C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6B4E8EE-3FF7-9145-8098-82BB3D112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4CF1687-C97D-8A49-8117-5B23280B4C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812D009-E375-1446-B13C-1FEEF8D75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DDD7-E4DF-4C0D-AF9A-DE31DDA230AB}" type="datetimeFigureOut">
              <a:rPr lang="ru-RU" smtClean="0"/>
              <a:t>02.02.2022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0AA1FF5-0F7C-D34F-9D77-B249E1101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5017B3A-C53A-9246-BF99-9BFA49CAB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4E68-D134-428A-8815-634C6CF93A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8292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BBC026-8D10-9C4B-ABF9-CF286AA91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262F69A-76D3-A94D-9327-D7839E6BB6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 smtClean="0"/>
              <a:t>Вставка рисунка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66E33E9-ABD1-3843-A855-85A35582F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6A3464C-2B34-6D46-9081-C3108F8CB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DDD7-E4DF-4C0D-AF9A-DE31DDA230AB}" type="datetimeFigureOut">
              <a:rPr lang="ru-RU" smtClean="0"/>
              <a:t>02.02.2022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8193454-9970-0543-A50A-855B228C3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143592F-2038-C640-8D70-0784CDA41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4E68-D134-428A-8815-634C6CF93A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2247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77639724-7379-7345-BF21-A7B085BAB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7B3DF6-F243-C346-9EFD-F1B232846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097B167-B9ED-1A47-8B66-D46DBC181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70DDD7-E4DF-4C0D-AF9A-DE31DDA230AB}" type="datetimeFigureOut">
              <a:rPr lang="ru-RU" smtClean="0"/>
              <a:t>02.02.2022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EFC1FB9-BA07-4D4F-9EF0-1DA84D1B98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E403589-F2F3-2045-8B39-41873FE94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AB4E68-D134-428A-8815-634C6CF93A62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BBB452D-0902-594A-B7D5-9D29EDF62C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40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mailto:youremail@whatever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00100" y="1683792"/>
            <a:ext cx="7218040" cy="173952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WORK-CASE №</a:t>
            </a:r>
            <a:r>
              <a:rPr lang="en-US" b="1" dirty="0" smtClean="0"/>
              <a:t>1</a:t>
            </a:r>
            <a:r>
              <a:rPr lang="uk-UA" dirty="0" smtClean="0"/>
              <a:t/>
            </a:r>
            <a:br>
              <a:rPr lang="uk-UA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uk-UA" sz="2400" dirty="0"/>
              <a:t>К</a:t>
            </a:r>
            <a:r>
              <a:rPr lang="uk-UA" sz="2400" dirty="0" smtClean="0"/>
              <a:t>оротко</a:t>
            </a:r>
            <a:r>
              <a:rPr lang="en-US" sz="2400" dirty="0" smtClean="0"/>
              <a:t> </a:t>
            </a:r>
            <a:r>
              <a:rPr lang="ru-RU" sz="2400" dirty="0" smtClean="0"/>
              <a:t>та </a:t>
            </a:r>
            <a:r>
              <a:rPr lang="ru-RU" sz="2400" dirty="0" err="1" smtClean="0"/>
              <a:t>зрозум</a:t>
            </a:r>
            <a:r>
              <a:rPr lang="uk-UA" sz="2400" dirty="0" err="1" smtClean="0"/>
              <a:t>іло</a:t>
            </a:r>
            <a:r>
              <a:rPr lang="ru-RU" sz="2400" dirty="0" smtClean="0"/>
              <a:t> </a:t>
            </a:r>
            <a:r>
              <a:rPr lang="uk-UA" sz="2400" dirty="0" smtClean="0"/>
              <a:t>про </a:t>
            </a:r>
            <a:r>
              <a:rPr lang="en-US" sz="2400" dirty="0" err="1"/>
              <a:t>G</a:t>
            </a:r>
            <a:r>
              <a:rPr lang="en-US" sz="2400" dirty="0" err="1" smtClean="0"/>
              <a:t>it</a:t>
            </a:r>
            <a:r>
              <a:rPr lang="en-US" sz="2400" dirty="0" smtClean="0"/>
              <a:t> </a:t>
            </a:r>
            <a:r>
              <a:rPr lang="ru-RU" sz="2400" dirty="0" smtClean="0"/>
              <a:t>та </a:t>
            </a:r>
            <a:r>
              <a:rPr lang="en-US" sz="2400" dirty="0" err="1" smtClean="0"/>
              <a:t>GitHub</a:t>
            </a:r>
            <a:r>
              <a:rPr lang="uk-UA" sz="2400" dirty="0" smtClean="0"/>
              <a:t>, початок роботи в ньому та створення </a:t>
            </a:r>
            <a:r>
              <a:rPr lang="uk-UA" sz="2400" dirty="0" err="1" smtClean="0"/>
              <a:t>репозиторію</a:t>
            </a:r>
            <a:r>
              <a:rPr lang="uk-UA" sz="2400" dirty="0" smtClean="0"/>
              <a:t> для успішної роботи в команді</a:t>
            </a:r>
            <a:endParaRPr lang="ru-RU" sz="24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99592" y="5517232"/>
            <a:ext cx="6858000" cy="1655762"/>
          </a:xfrm>
        </p:spPr>
        <p:txBody>
          <a:bodyPr/>
          <a:lstStyle/>
          <a:p>
            <a:r>
              <a:rPr lang="ru-RU" dirty="0" err="1" smtClean="0"/>
              <a:t>Презентац</a:t>
            </a:r>
            <a:r>
              <a:rPr lang="uk-UA" dirty="0" err="1" smtClean="0"/>
              <a:t>ію</a:t>
            </a:r>
            <a:r>
              <a:rPr lang="uk-UA" dirty="0" smtClean="0"/>
              <a:t> підготували студентки групи РПЗ 93 Б</a:t>
            </a:r>
          </a:p>
          <a:p>
            <a:r>
              <a:rPr lang="uk-UA" dirty="0" err="1" smtClean="0"/>
              <a:t>Мельнічук</a:t>
            </a:r>
            <a:r>
              <a:rPr lang="uk-UA" dirty="0" smtClean="0"/>
              <a:t> Марія та </a:t>
            </a:r>
            <a:r>
              <a:rPr lang="uk-UA" dirty="0" err="1" smtClean="0"/>
              <a:t>Усенко</a:t>
            </a:r>
            <a:r>
              <a:rPr lang="uk-UA" dirty="0" smtClean="0"/>
              <a:t> Богдана</a:t>
            </a:r>
            <a:endParaRPr lang="ru-RU" dirty="0"/>
          </a:p>
        </p:txBody>
      </p:sp>
      <p:pic>
        <p:nvPicPr>
          <p:cNvPr id="1032" name="Picture 8" descr="C:\Users\user\Downloads\kisspng-github-computer-icons-icon-design-desktop-wallpape-5b2dbc19c03b47.893271291529723929787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284984"/>
            <a:ext cx="180020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902371"/>
            <a:ext cx="3221409" cy="436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9832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260648"/>
            <a:ext cx="7831782" cy="1325563"/>
          </a:xfrm>
        </p:spPr>
        <p:txBody>
          <a:bodyPr>
            <a:normAutofit/>
          </a:bodyPr>
          <a:lstStyle/>
          <a:p>
            <a:pPr algn="ctr"/>
            <a:r>
              <a:rPr lang="en-US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IS GIT?</a:t>
            </a:r>
            <a:endParaRPr lang="en-US" sz="5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Основные GIT Команды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620511"/>
            <a:ext cx="4032448" cy="2509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520" y="1700808"/>
            <a:ext cx="20882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►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version control system that helps you keep track of changes in your project. </a:t>
            </a:r>
          </a:p>
        </p:txBody>
      </p:sp>
    </p:spTree>
    <p:extLst>
      <p:ext uri="{BB962C8B-B14F-4D97-AF65-F5344CB8AC3E}">
        <p14:creationId xmlns:p14="http://schemas.microsoft.com/office/powerpoint/2010/main" val="430702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Useful GIT commands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 err="1" smtClean="0"/>
              <a:t>Можливо</a:t>
            </a:r>
            <a:r>
              <a:rPr lang="ru-RU" dirty="0" smtClean="0"/>
              <a:t> у вас </a:t>
            </a:r>
            <a:r>
              <a:rPr lang="ru-RU" dirty="0" err="1" smtClean="0"/>
              <a:t>вже</a:t>
            </a:r>
            <a:r>
              <a:rPr lang="ru-RU" dirty="0" smtClean="0"/>
              <a:t> </a:t>
            </a:r>
            <a:r>
              <a:rPr lang="ru-RU" dirty="0" err="1" smtClean="0"/>
              <a:t>встановлений</a:t>
            </a:r>
            <a:r>
              <a:rPr lang="ru-RU" dirty="0" smtClean="0"/>
              <a:t> </a:t>
            </a:r>
            <a:r>
              <a:rPr lang="en-US" dirty="0" smtClean="0"/>
              <a:t>GIT</a:t>
            </a:r>
            <a:r>
              <a:rPr lang="ru-RU" dirty="0" smtClean="0"/>
              <a:t> тому для того </a:t>
            </a:r>
            <a:r>
              <a:rPr lang="ru-RU" dirty="0" err="1" smtClean="0"/>
              <a:t>щоб</a:t>
            </a:r>
            <a:r>
              <a:rPr lang="ru-RU" dirty="0" smtClean="0"/>
              <a:t> </a:t>
            </a:r>
            <a:r>
              <a:rPr lang="ru-RU" dirty="0" err="1" smtClean="0"/>
              <a:t>це</a:t>
            </a:r>
            <a:r>
              <a:rPr lang="ru-RU" dirty="0" smtClean="0"/>
              <a:t> </a:t>
            </a:r>
            <a:r>
              <a:rPr lang="ru-RU" dirty="0" err="1" smtClean="0"/>
              <a:t>перевірити</a:t>
            </a:r>
            <a:r>
              <a:rPr lang="ru-RU" dirty="0" smtClean="0"/>
              <a:t>(</a:t>
            </a:r>
            <a:r>
              <a:rPr lang="ru-RU" dirty="0" err="1" smtClean="0"/>
              <a:t>або</a:t>
            </a:r>
            <a:r>
              <a:rPr lang="ru-RU" dirty="0" smtClean="0"/>
              <a:t> </a:t>
            </a:r>
            <a:r>
              <a:rPr lang="ru-RU" dirty="0" err="1" smtClean="0"/>
              <a:t>дізнатися</a:t>
            </a:r>
            <a:r>
              <a:rPr lang="ru-RU" dirty="0" smtClean="0"/>
              <a:t> </a:t>
            </a:r>
            <a:r>
              <a:rPr lang="ru-RU" dirty="0" err="1" smtClean="0"/>
              <a:t>його</a:t>
            </a:r>
            <a:r>
              <a:rPr lang="ru-RU" dirty="0" smtClean="0"/>
              <a:t> </a:t>
            </a:r>
            <a:r>
              <a:rPr lang="ru-RU" dirty="0" err="1" smtClean="0"/>
              <a:t>версію</a:t>
            </a:r>
            <a:r>
              <a:rPr lang="ru-RU" dirty="0" smtClean="0"/>
              <a:t>) в </a:t>
            </a:r>
            <a:r>
              <a:rPr lang="ru-RU" dirty="0" err="1" smtClean="0"/>
              <a:t>терміналі</a:t>
            </a:r>
            <a:r>
              <a:rPr lang="ru-RU" dirty="0" smtClean="0"/>
              <a:t> </a:t>
            </a:r>
            <a:r>
              <a:rPr lang="ru-RU" dirty="0" err="1" smtClean="0"/>
              <a:t>потрібно</a:t>
            </a:r>
            <a:r>
              <a:rPr lang="ru-RU" dirty="0" smtClean="0"/>
              <a:t> ввести команду  </a:t>
            </a:r>
            <a:r>
              <a:rPr lang="en-US" b="1" dirty="0" err="1" smtClean="0"/>
              <a:t>git</a:t>
            </a:r>
            <a:r>
              <a:rPr lang="en-US" b="1" dirty="0" smtClean="0"/>
              <a:t> </a:t>
            </a:r>
            <a:r>
              <a:rPr lang="uk-UA" b="1" dirty="0" smtClean="0"/>
              <a:t>--</a:t>
            </a:r>
            <a:r>
              <a:rPr lang="en-US" b="1" dirty="0" smtClean="0"/>
              <a:t>version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uk-UA" dirty="0" smtClean="0"/>
              <a:t>Далі потрібно буде налаштувати конфігурацію користувача та його </a:t>
            </a:r>
            <a:r>
              <a:rPr lang="uk-UA" dirty="0" err="1" smtClean="0"/>
              <a:t>імейлу</a:t>
            </a:r>
            <a:r>
              <a:rPr lang="uk-UA" dirty="0" smtClean="0"/>
              <a:t>, </a:t>
            </a:r>
            <a:r>
              <a:rPr lang="uk-UA" dirty="0"/>
              <a:t>ці команди: </a:t>
            </a:r>
            <a:endParaRPr lang="uk-UA" dirty="0" smtClean="0"/>
          </a:p>
          <a:p>
            <a:pPr marL="0" indent="0">
              <a:buNone/>
            </a:pPr>
            <a:r>
              <a:rPr lang="en-US" b="1" dirty="0" err="1"/>
              <a:t>git</a:t>
            </a:r>
            <a:r>
              <a:rPr lang="en-US" b="1" dirty="0"/>
              <a:t> </a:t>
            </a:r>
            <a:r>
              <a:rPr lang="en-US" b="1" dirty="0" err="1"/>
              <a:t>config</a:t>
            </a:r>
            <a:r>
              <a:rPr lang="en-US" b="1" dirty="0"/>
              <a:t> --global user.name "Your Name" </a:t>
            </a:r>
            <a:endParaRPr lang="uk-UA" b="1" dirty="0" smtClean="0"/>
          </a:p>
          <a:p>
            <a:pPr marL="0" indent="0">
              <a:buNone/>
            </a:pPr>
            <a:r>
              <a:rPr lang="en-US" b="1" dirty="0" err="1" smtClean="0"/>
              <a:t>git</a:t>
            </a:r>
            <a:r>
              <a:rPr lang="en-US" b="1" dirty="0" smtClean="0"/>
              <a:t> </a:t>
            </a:r>
            <a:r>
              <a:rPr lang="en-US" b="1" dirty="0" err="1"/>
              <a:t>config</a:t>
            </a:r>
            <a:r>
              <a:rPr lang="en-US" b="1" dirty="0"/>
              <a:t> --global </a:t>
            </a:r>
            <a:r>
              <a:rPr lang="en-US" b="1" dirty="0" err="1"/>
              <a:t>user.email</a:t>
            </a:r>
            <a:r>
              <a:rPr lang="en-US" b="1" dirty="0"/>
              <a:t> " </a:t>
            </a:r>
            <a:r>
              <a:rPr lang="en-US" b="1" dirty="0" smtClean="0">
                <a:hlinkClick r:id="rId2"/>
              </a:rPr>
              <a:t>youremail@whatever.com</a:t>
            </a:r>
            <a:r>
              <a:rPr lang="en-US" b="1" dirty="0" smtClean="0"/>
              <a:t> </a:t>
            </a:r>
            <a:r>
              <a:rPr lang="en-US" b="1" dirty="0"/>
              <a:t>"</a:t>
            </a:r>
            <a:endParaRPr lang="uk-UA" b="1" dirty="0" smtClean="0"/>
          </a:p>
          <a:p>
            <a:pPr marL="0" indent="0">
              <a:buNone/>
            </a:pPr>
            <a:endParaRPr lang="uk-UA" b="1" dirty="0" smtClean="0"/>
          </a:p>
          <a:p>
            <a:pPr marL="0" indent="0">
              <a:buNone/>
            </a:pPr>
            <a:r>
              <a:rPr lang="uk-UA" dirty="0" smtClean="0"/>
              <a:t>Для того щоб перевірити </a:t>
            </a:r>
            <a:r>
              <a:rPr lang="ru-RU" dirty="0" smtClean="0"/>
              <a:t>як</a:t>
            </a:r>
            <a:r>
              <a:rPr lang="uk-UA" dirty="0" smtClean="0"/>
              <a:t>і</a:t>
            </a:r>
            <a:r>
              <a:rPr lang="uk-UA" dirty="0" smtClean="0"/>
              <a:t> збереглися налаштування:</a:t>
            </a:r>
          </a:p>
          <a:p>
            <a:pPr marL="0" indent="0">
              <a:buNone/>
            </a:pPr>
            <a:r>
              <a:rPr lang="en-US" b="1" dirty="0"/>
              <a:t>l</a:t>
            </a:r>
            <a:r>
              <a:rPr lang="en-US" b="1" dirty="0" smtClean="0"/>
              <a:t>ess .</a:t>
            </a:r>
            <a:r>
              <a:rPr lang="en-US" b="1" dirty="0" err="1" smtClean="0"/>
              <a:t>gitconfig</a:t>
            </a:r>
            <a:r>
              <a:rPr lang="uk-UA" b="1" dirty="0"/>
              <a:t> </a:t>
            </a:r>
            <a:r>
              <a:rPr lang="uk-UA" b="1" dirty="0" smtClean="0"/>
              <a:t>  </a:t>
            </a:r>
            <a:endParaRPr lang="en-US" b="1" dirty="0" smtClean="0"/>
          </a:p>
          <a:p>
            <a:pPr marL="0" indent="0">
              <a:buNone/>
            </a:pPr>
            <a:r>
              <a:rPr lang="uk-UA" dirty="0" smtClean="0"/>
              <a:t>Результатом буде:</a:t>
            </a:r>
          </a:p>
          <a:p>
            <a:pPr marL="0" indent="0">
              <a:buNone/>
            </a:pPr>
            <a:r>
              <a:rPr lang="uk-UA" dirty="0" smtClean="0"/>
              <a:t>Для того щоб </a:t>
            </a:r>
            <a:r>
              <a:rPr lang="ru-RU" dirty="0" err="1" smtClean="0"/>
              <a:t>повернутися</a:t>
            </a:r>
            <a:r>
              <a:rPr lang="uk-UA" dirty="0" smtClean="0"/>
              <a:t> назад пишемо</a:t>
            </a:r>
          </a:p>
          <a:p>
            <a:pPr marL="0" indent="0">
              <a:buNone/>
            </a:pPr>
            <a:r>
              <a:rPr lang="uk-UA" b="1" dirty="0" smtClean="0"/>
              <a:t>:</a:t>
            </a:r>
            <a:r>
              <a:rPr lang="en-US" b="1" dirty="0"/>
              <a:t>q</a:t>
            </a:r>
            <a:endParaRPr lang="en-US" b="1" dirty="0"/>
          </a:p>
        </p:txBody>
      </p:sp>
      <p:pic>
        <p:nvPicPr>
          <p:cNvPr id="3075" name="Picture 3" descr="C:\Users\user\Downloads\pngegg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332656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997" y="4843784"/>
            <a:ext cx="3638550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Прямая со стрелкой 4"/>
          <p:cNvCxnSpPr/>
          <p:nvPr/>
        </p:nvCxnSpPr>
        <p:spPr>
          <a:xfrm>
            <a:off x="2699792" y="5372421"/>
            <a:ext cx="2016224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315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Useful GIT commands</a:t>
            </a:r>
            <a:br>
              <a:rPr lang="en-US" b="1" dirty="0"/>
            </a:br>
            <a:endParaRPr lang="ru-RU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71" y="1844824"/>
            <a:ext cx="8467725" cy="420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904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Useful GIT commands</a:t>
            </a:r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1351" b="61351"/>
          <a:stretch/>
        </p:blipFill>
        <p:spPr bwMode="auto">
          <a:xfrm>
            <a:off x="529258" y="-603448"/>
            <a:ext cx="8382000" cy="352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6" r="-866"/>
          <a:stretch/>
        </p:blipFill>
        <p:spPr bwMode="auto">
          <a:xfrm>
            <a:off x="529258" y="2904034"/>
            <a:ext cx="8454008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 descr="C:\Users\user\Downloads\kisspng-laptop-desktop-computers-personal-computer-clip-ar-computer-desktop-pc-5ab723a68613d0.909229551521951654549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625" y="4149080"/>
            <a:ext cx="3340622" cy="236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917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Взаємод</a:t>
            </a:r>
            <a:r>
              <a:rPr lang="uk-UA" dirty="0" err="1" smtClean="0"/>
              <a:t>ія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uk-UA" dirty="0"/>
              <a:t>Для прикладу візьмемо студента, якому потрібно взяти завдання з програмування з потрібного йому публічного </a:t>
            </a:r>
            <a:r>
              <a:rPr lang="uk-UA" dirty="0" err="1"/>
              <a:t>репозиторію</a:t>
            </a:r>
            <a:r>
              <a:rPr lang="uk-UA" dirty="0"/>
              <a:t>, основними його діями будуть:</a:t>
            </a:r>
          </a:p>
          <a:p>
            <a:pPr marL="0" indent="0">
              <a:buNone/>
            </a:pPr>
            <a:r>
              <a:rPr lang="uk-UA" dirty="0"/>
              <a:t>1)Він зробить </a:t>
            </a:r>
            <a:r>
              <a:rPr lang="uk-UA" dirty="0" err="1"/>
              <a:t>форк</a:t>
            </a:r>
            <a:r>
              <a:rPr lang="uk-UA" dirty="0"/>
              <a:t> </a:t>
            </a:r>
            <a:r>
              <a:rPr lang="uk-UA" dirty="0" err="1"/>
              <a:t>репозиторію</a:t>
            </a:r>
            <a:r>
              <a:rPr lang="uk-UA" dirty="0"/>
              <a:t> </a:t>
            </a:r>
            <a:r>
              <a:rPr lang="en-US" dirty="0"/>
              <a:t>, </a:t>
            </a:r>
            <a:r>
              <a:rPr lang="uk-UA" dirty="0"/>
              <a:t>скопіює  посилання</a:t>
            </a:r>
            <a:r>
              <a:rPr lang="en-US" dirty="0"/>
              <a:t>, </a:t>
            </a:r>
            <a:r>
              <a:rPr lang="ru-RU" dirty="0"/>
              <a:t>та клону</a:t>
            </a:r>
            <a:r>
              <a:rPr lang="uk-UA" dirty="0"/>
              <a:t>є його собі в потрібну папку</a:t>
            </a:r>
          </a:p>
          <a:p>
            <a:pPr marL="0" indent="0">
              <a:buNone/>
            </a:pPr>
            <a:r>
              <a:rPr lang="en-US" b="1" dirty="0" err="1"/>
              <a:t>git</a:t>
            </a:r>
            <a:r>
              <a:rPr lang="en-US" b="1" dirty="0"/>
              <a:t> clone link</a:t>
            </a:r>
            <a:endParaRPr lang="uk-UA" b="1" dirty="0"/>
          </a:p>
          <a:p>
            <a:pPr marL="0" indent="0">
              <a:buNone/>
            </a:pPr>
            <a:r>
              <a:rPr lang="uk-UA" dirty="0"/>
              <a:t>2)За потреби створить собі нову гілку</a:t>
            </a:r>
            <a:r>
              <a:rPr lang="en-US" dirty="0"/>
              <a:t> </a:t>
            </a:r>
            <a:r>
              <a:rPr lang="ru-RU" dirty="0"/>
              <a:t>з </a:t>
            </a:r>
            <a:r>
              <a:rPr lang="ru-RU" dirty="0" err="1"/>
              <a:t>заданою</a:t>
            </a:r>
            <a:r>
              <a:rPr lang="ru-RU" dirty="0"/>
              <a:t> </a:t>
            </a:r>
            <a:r>
              <a:rPr lang="ru-RU" dirty="0" err="1"/>
              <a:t>назвою</a:t>
            </a:r>
            <a:endParaRPr lang="ru-RU" dirty="0"/>
          </a:p>
          <a:p>
            <a:pPr marL="0" indent="0">
              <a:buNone/>
            </a:pPr>
            <a:r>
              <a:rPr lang="uk-UA" b="1" dirty="0"/>
              <a:t> </a:t>
            </a:r>
            <a:r>
              <a:rPr lang="en-US" b="1" dirty="0" err="1"/>
              <a:t>git</a:t>
            </a:r>
            <a:r>
              <a:rPr lang="en-US" b="1" dirty="0"/>
              <a:t> checkout -b name</a:t>
            </a:r>
            <a:endParaRPr lang="ru-RU" b="1" dirty="0"/>
          </a:p>
          <a:p>
            <a:pPr marL="0" indent="0">
              <a:buNone/>
            </a:pPr>
            <a:r>
              <a:rPr lang="ru-RU" dirty="0"/>
              <a:t>3)</a:t>
            </a:r>
            <a:r>
              <a:rPr lang="ru-RU" dirty="0" err="1"/>
              <a:t>Напише</a:t>
            </a:r>
            <a:r>
              <a:rPr lang="ru-RU" dirty="0"/>
              <a:t> </a:t>
            </a:r>
            <a:r>
              <a:rPr lang="ru-RU" dirty="0" err="1"/>
              <a:t>потр</a:t>
            </a:r>
            <a:r>
              <a:rPr lang="uk-UA" dirty="0" err="1"/>
              <a:t>ібний</a:t>
            </a:r>
            <a:r>
              <a:rPr lang="uk-UA" dirty="0"/>
              <a:t> йому код, збереже зміни</a:t>
            </a:r>
            <a:r>
              <a:rPr lang="en-US" dirty="0"/>
              <a:t> </a:t>
            </a:r>
            <a:r>
              <a:rPr lang="en-US" b="1" dirty="0" err="1"/>
              <a:t>git</a:t>
            </a:r>
            <a:r>
              <a:rPr lang="en-US" b="1" dirty="0"/>
              <a:t> commit </a:t>
            </a:r>
            <a:r>
              <a:rPr lang="ru-RU" b="1" dirty="0"/>
              <a:t>-</a:t>
            </a:r>
            <a:r>
              <a:rPr lang="en-US" b="1" dirty="0" smtClean="0"/>
              <a:t>am </a:t>
            </a:r>
            <a:r>
              <a:rPr lang="en-US" b="1" dirty="0"/>
              <a:t>‘</a:t>
            </a:r>
            <a:r>
              <a:rPr lang="en-US" b="1" dirty="0" smtClean="0"/>
              <a:t>Solution’</a:t>
            </a:r>
            <a:r>
              <a:rPr lang="uk-UA" b="1" dirty="0"/>
              <a:t> </a:t>
            </a:r>
            <a:r>
              <a:rPr lang="uk-UA" b="1" dirty="0" smtClean="0"/>
              <a:t> </a:t>
            </a:r>
            <a:r>
              <a:rPr lang="uk-UA" dirty="0" smtClean="0"/>
              <a:t>та </a:t>
            </a:r>
            <a:r>
              <a:rPr lang="uk-UA" dirty="0"/>
              <a:t>якщо створював </a:t>
            </a:r>
            <a:r>
              <a:rPr lang="ru-RU" dirty="0"/>
              <a:t>г</a:t>
            </a:r>
            <a:r>
              <a:rPr lang="uk-UA" dirty="0" err="1" smtClean="0"/>
              <a:t>ілку</a:t>
            </a:r>
            <a:r>
              <a:rPr lang="uk-UA" dirty="0" smtClean="0"/>
              <a:t> якої </a:t>
            </a:r>
            <a:r>
              <a:rPr lang="uk-UA" dirty="0"/>
              <a:t>немає на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uk-UA" dirty="0" smtClean="0"/>
              <a:t>додасть </a:t>
            </a:r>
            <a:r>
              <a:rPr lang="uk-UA" dirty="0"/>
              <a:t>її</a:t>
            </a:r>
            <a:r>
              <a:rPr lang="en-US" dirty="0"/>
              <a:t> </a:t>
            </a:r>
            <a:r>
              <a:rPr lang="en-US" b="1" dirty="0" err="1"/>
              <a:t>git</a:t>
            </a:r>
            <a:r>
              <a:rPr lang="en-US" b="1" dirty="0"/>
              <a:t> push origin name</a:t>
            </a:r>
            <a:endParaRPr lang="uk-UA" b="1" dirty="0"/>
          </a:p>
          <a:p>
            <a:endParaRPr lang="ru-RU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76672"/>
            <a:ext cx="1116136" cy="1116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479748"/>
            <a:ext cx="1113060" cy="1113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9387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2" descr="gi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065631"/>
            <a:ext cx="7886700" cy="387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357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591269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 CHOICE IS GitHub</a:t>
            </a:r>
            <a:endParaRPr 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6" name="Picture 8" descr="GitHub откажется от аутентификации по логину и паролю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745" y="2204864"/>
            <a:ext cx="2590361" cy="193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667302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base.com-1015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powerpointbase.com-1015</Template>
  <TotalTime>139</TotalTime>
  <Words>216</Words>
  <Application>Microsoft Office PowerPoint</Application>
  <PresentationFormat>Экран (4:3)</PresentationFormat>
  <Paragraphs>27</Paragraphs>
  <Slides>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9" baseType="lpstr">
      <vt:lpstr>powerpointbase.com-1015</vt:lpstr>
      <vt:lpstr>WORK-CASE №1  Коротко та зрозуміло про Git та GitHub, початок роботи в ньому та створення репозиторію для успішної роботи в команді</vt:lpstr>
      <vt:lpstr>WHAT IS GIT?</vt:lpstr>
      <vt:lpstr>Useful GIT commands</vt:lpstr>
      <vt:lpstr>Useful GIT commands </vt:lpstr>
      <vt:lpstr>Useful GIT commands</vt:lpstr>
      <vt:lpstr>Взаємодія</vt:lpstr>
      <vt:lpstr>Презентация PowerPoint</vt:lpstr>
      <vt:lpstr>OUR CHOICE IS GitHub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19</cp:revision>
  <dcterms:created xsi:type="dcterms:W3CDTF">2022-02-02T09:02:15Z</dcterms:created>
  <dcterms:modified xsi:type="dcterms:W3CDTF">2022-02-02T13:58:41Z</dcterms:modified>
</cp:coreProperties>
</file>